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4DDFA-5639-40BB-B703-32AB19A593C0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C0AC7-DBE8-4F88-ADEC-A572E82DB1D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050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75997C-E2AC-4618-B83E-237B0E0E5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4DF3428-A912-4B64-8BBE-8FA957579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7DDEF5-6F4A-4071-88D5-E1ECA9DE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E06AB95-3C2D-4060-880E-CB935416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31A9D98-A118-4050-B248-628215D3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4089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865479-119D-4528-A1C8-F375E9528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17E7F07-6973-44B2-B4CE-BA5C6FAFF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FACD9E0-2F9E-4F4E-A4E5-89DD9877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92BF985-C4F4-4501-961F-2ECD9CE0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6781951-D967-43E6-B555-806F109F3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CC92A76-C94C-47EB-889B-BD1D234FE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9EC32EA-B949-4454-BEF5-99D5D0085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08EF53-FEC0-4D70-99FE-14538289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33926B8-9C61-4167-B919-BA3B556E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ECA7A0A-86A7-4B5E-8C1E-57E19359B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95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89517F-E945-47BC-A7A5-3388CB20D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AF512B-6CE8-41B4-86D5-16C6368D2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3FC963-22A7-49D8-B9A8-4395E371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27B5057-B163-4E88-B209-7880AE9C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770761-1D0E-40E1-B46A-33493F66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923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B4CE9D-0531-4CDA-846A-36E4795B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1279BF-706E-4ABF-9CC4-5B2F12A01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391754-2F12-4F37-A495-9CBDCB364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94D4E4-CC21-47A3-AC8C-4CF3F10E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82EDB01-D77C-484B-A455-2F9D5D29B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7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3305C6-E6DF-4417-918C-E19A0386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0BE3F4A-15F4-498D-81E9-742F34C0F0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9C8FDDB-D34F-47E8-B087-A0005A6A7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7807898-A5B7-4F5C-85B9-B15193E1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A9CA94B-B457-4C59-B38A-076B27FC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3B51054-4CF6-4AEE-9AB5-5D6687F04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536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6E8D9C-D1B4-4D2F-8AC6-E629D548E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3EB1E6-E526-40E0-AE3E-9636A8D58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042DC0-80EB-4F51-9E29-A0A135D619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AB938F-AF33-4C67-AB7B-27AA942141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52C163A-1533-4A13-8045-B3C44CD9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F757D2E-1446-47F1-AFC4-DA650ACFE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D863ED6-5994-49AF-8BE1-6589C61F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E46ABCA-ED3F-4F09-AFEB-DD8E1DBC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03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C0A879-5BC0-4941-AC26-7AC322F9A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DE8839-2FCA-47E8-825B-56D8FF77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356350"/>
            <a:ext cx="7458075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pl-PL"/>
              <a:t>https://youtu.be/U3ioOMUaqhE?feature=shared, data dostępu 24.12.2024.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0510B4C-25BA-4B02-89B6-F5A27E822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496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685CBEF-4873-4E0A-B832-C819E772B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D5AC80EE-2F23-4CC0-A057-1F63BE80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37D965-1294-4563-960F-883C1123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449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F0EB34-405A-456B-A5E0-776A65520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10B8E5-94A9-455C-BC26-CB9FFF3D5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3906043-96D6-45D1-9505-DEFF71C32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6D7FBD-2E75-4FB9-ACAA-6907EBA9D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3C41229-0CB3-4436-9D23-97F04CDD3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5C14CD6-B50E-4EC0-954E-AB42599E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173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D96A96-E16E-4BDA-A240-5C85763B7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CC1530B-E026-4E53-A977-281028AAE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F44F52A-2853-45B2-B5E6-BA8B7280A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927549C-1FEA-4B32-B9F3-2A498D94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BCCD2-402F-4D05-93D8-6C934CE2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276F61-D42F-4AA0-B1CD-27B80F86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291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BD652B8-68EC-4C36-83D8-B5978BBF1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75ECDCB-BCA6-4F12-A0EC-9864B3E62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711D6A-BFBF-4C65-AC6F-6D01276B0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28D669F-0240-4268-93A9-E45FD8506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https://youtu.be/U3ioOMUaqhE?feature=shared, data dostępu 24.12.2024.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5ADD365-1948-4C2D-BB81-62C65671B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52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U3ioOMUaqhE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1DFCCBBA-B950-457B-88DC-EACA368BF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/>
          <a:p>
            <a:r>
              <a:rPr lang="pl-PL" dirty="0"/>
              <a:t>Jak pszczoła zbiera pyłek?</a:t>
            </a: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9B04C0A-E6ED-43A9-A57B-E027F54F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356350"/>
            <a:ext cx="7458075" cy="365125"/>
          </a:xfrm>
        </p:spPr>
        <p:txBody>
          <a:bodyPr/>
          <a:lstStyle/>
          <a:p>
            <a:r>
              <a:rPr lang="pl-PL"/>
              <a:t>https://www.youtube.com/watch?v=U3ioOMUaqhE, data dostępu 24.05.2025.</a:t>
            </a:r>
            <a:endParaRPr lang="pl-PL" dirty="0"/>
          </a:p>
        </p:txBody>
      </p:sp>
      <p:pic>
        <p:nvPicPr>
          <p:cNvPr id="2" name="Multimedia online 1" title="Życie pszczół z bliska - film edukacyjny #dolnośląskie #miody #edukacja">
            <a:hlinkClick r:id="" action="ppaction://media"/>
            <a:extLst>
              <a:ext uri="{FF2B5EF4-FFF2-40B4-BE49-F238E27FC236}">
                <a16:creationId xmlns:a16="http://schemas.microsoft.com/office/drawing/2014/main" id="{696BD3C6-BA08-4AEC-AB7B-96CBE372A2C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09795" y="1318617"/>
            <a:ext cx="9071930" cy="491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96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23</Words>
  <Application>Microsoft Office PowerPoint</Application>
  <PresentationFormat>Panoramiczny</PresentationFormat>
  <Paragraphs>2</Paragraphs>
  <Slides>1</Slides>
  <Notes>0</Notes>
  <HiddenSlides>0</HiddenSlides>
  <MMClips>1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Jak pszczoła zbiera pyłek?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pszczoła zbiera pyłek?</dc:title>
  <dc:creator>Uzytkownik</dc:creator>
  <cp:lastModifiedBy>Uzytkownik</cp:lastModifiedBy>
  <cp:revision>12</cp:revision>
  <dcterms:created xsi:type="dcterms:W3CDTF">2025-02-23T15:15:18Z</dcterms:created>
  <dcterms:modified xsi:type="dcterms:W3CDTF">2025-06-22T20:36:18Z</dcterms:modified>
</cp:coreProperties>
</file>